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420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2" r:id="rId64"/>
    <p:sldId id="383" r:id="rId65"/>
    <p:sldId id="384" r:id="rId66"/>
    <p:sldId id="391" r:id="rId67"/>
    <p:sldId id="392" r:id="rId68"/>
    <p:sldId id="393" r:id="rId69"/>
    <p:sldId id="284" r:id="rId70"/>
    <p:sldId id="259" r:id="rId71"/>
    <p:sldId id="296" r:id="rId72"/>
    <p:sldId id="411" r:id="rId73"/>
    <p:sldId id="315" r:id="rId74"/>
    <p:sldId id="316" r:id="rId75"/>
    <p:sldId id="412" r:id="rId76"/>
    <p:sldId id="413" r:id="rId77"/>
    <p:sldId id="414" r:id="rId78"/>
    <p:sldId id="415" r:id="rId79"/>
    <p:sldId id="416" r:id="rId80"/>
    <p:sldId id="419" r:id="rId81"/>
    <p:sldId id="417" r:id="rId82"/>
    <p:sldId id="307" r:id="rId83"/>
    <p:sldId id="418" r:id="rId84"/>
    <p:sldId id="314" r:id="rId85"/>
    <p:sldId id="309" r:id="rId86"/>
    <p:sldId id="262" r:id="rId87"/>
    <p:sldId id="263" r:id="rId88"/>
    <p:sldId id="317" r:id="rId89"/>
    <p:sldId id="318" r:id="rId90"/>
    <p:sldId id="299" r:id="rId91"/>
    <p:sldId id="260" r:id="rId92"/>
    <p:sldId id="319" r:id="rId9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41" autoAdjust="0"/>
  </p:normalViewPr>
  <p:slideViewPr>
    <p:cSldViewPr>
      <p:cViewPr>
        <p:scale>
          <a:sx n="60" d="100"/>
          <a:sy n="60" d="100"/>
        </p:scale>
        <p:origin x="-2568" y="-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</a:t>
            </a:r>
            <a:r>
              <a:rPr lang="en-US" baseline="0" dirty="0" smtClean="0"/>
              <a:t> lighting on right.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cs.cmu.edu/afs/cs.cmu.edu/academic/class/15869-f11/www/lectures/01_intro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www.virtualglobeboo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msdn.microsoft.com/en-us/library/windows/desktop/bb206365(v=vs.85)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http.developer.nvidia.com/CgTutorial/cg_tutorial_chapter06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http.developer.nvidia.com/CgTutorial/cg_tutorial_chapter06.ht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4" Type="http://schemas.openxmlformats.org/officeDocument/2006/relationships/hyperlink" Target="https://dvcs.w3.org/hg/FXTF/raw-file/tip/custom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developer.amd.com/archive/gpu/rendermonkey/pages/default.aspx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realtimerender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www.realtimerender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hyperlink" Target="http://http.developer.nvidia.com/CgTutorial/cg_tutorial_chapter05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www.realtimerender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hyperlink" Target="http://http.developer.nvidia.com/GPUGems3/gpugems3_ch14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://www.virtualglobebook.com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://www.virtualglobebook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hyperlink" Target="http://http.developer.nvidia.com/GPUGems/gpugems_ch06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s09.idav.ucdavis.edu/talks/01-BPS-SIGGRAPH09-mhouston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hyperlink" Target="http://www.gamespot.com/users/my_sho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wii.ign.com/dor/objects/949580/mario-kart-wii/images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md.com/media/gpu_assets/03_Clever_Shader_Tricks.pdf" TargetMode="External"/><Relationship Id="rId3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hyperlink" Target="http://http.developer.nvidia.com/GPUGems2/gpugems2_chapter30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s08.idav.ucdavis.edu/luebke-nvidia-gpu-architecture.pdf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s08.idav.ucdavis.edu/luebke-nvidia-gpu-architecture.pdf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08.idav.ucdavis.edu/luebke-nvidia-gpu-architecture.pdf" TargetMode="External"/><Relationship Id="rId3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Graphics Pipeline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2013</a:t>
            </a:r>
          </a:p>
        </p:txBody>
      </p:sp>
      <p:pic>
        <p:nvPicPr>
          <p:cNvPr id="2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9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P3 due Sunday 10/20</a:t>
            </a:r>
          </a:p>
          <a:p>
            <a:pPr eaLnBrk="1" hangingPunct="1"/>
            <a:r>
              <a:rPr lang="en-US" dirty="0" smtClean="0"/>
              <a:t>This Wednesday – cloth and flocking primer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8772</TotalTime>
  <Words>4506</Words>
  <Application>Microsoft Macintosh PowerPoint</Application>
  <PresentationFormat>On-screen Show (4:3)</PresentationFormat>
  <Paragraphs>1314</Paragraphs>
  <Slides>92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AGI</cp:lastModifiedBy>
  <cp:revision>106</cp:revision>
  <cp:lastPrinted>2012-10-15T20:01:30Z</cp:lastPrinted>
  <dcterms:created xsi:type="dcterms:W3CDTF">2011-01-14T02:17:40Z</dcterms:created>
  <dcterms:modified xsi:type="dcterms:W3CDTF">2013-10-14T21:11:26Z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